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478" r:id="rId3"/>
    <p:sldId id="479" r:id="rId4"/>
    <p:sldId id="480" r:id="rId5"/>
    <p:sldId id="48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10" autoAdjust="0"/>
    <p:restoredTop sz="96127" autoAdjust="0"/>
  </p:normalViewPr>
  <p:slideViewPr>
    <p:cSldViewPr>
      <p:cViewPr>
        <p:scale>
          <a:sx n="90" d="100"/>
          <a:sy n="90" d="100"/>
        </p:scale>
        <p:origin x="-1840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AF249A0-ADBE-4D06-A0AC-FFB4CBF47F81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ACA4DB8-6127-48B5-9D98-4C3794330AB7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nl-NL" sz="1200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95768F41-CCB4-4FF0-BC89-6A3E014F8BF3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1" charset="-128"/>
              </a:rPr>
              <a:t>Beatle: abstract class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: properties have broad ranges</a:t>
            </a:r>
          </a:p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Concepts such as paulM etc.: instantiation: properties have narrow ranges</a:t>
            </a:r>
            <a:endParaRPr lang="en-US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621C32C3-5940-4D6A-9114-5855408536EC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nl-NL" sz="1200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31D8EB6-B1CE-439D-8326-81772D2CC66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1" charset="-128"/>
              </a:rPr>
              <a:t>beatleS: 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aggregation class: use to store common properties (tourSchedule)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concepts such as paulM: parts (a.k.a.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members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or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elements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): don’t duplicate information</a:t>
            </a:r>
            <a:endParaRPr lang="en-US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621C32C3-5940-4D6A-9114-5855408536EC}" type="slidenum">
              <a:rPr lang="nl-NL" sz="1200"/>
              <a:pPr algn="r"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nl-NL" sz="1200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57238" indent="-2921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65225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30363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97088" indent="-233363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542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30114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686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925888" indent="-233363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31D8EB6-B1CE-439D-8326-81772D2CC66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1" charset="-128"/>
              </a:rPr>
              <a:t>beatleS: 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aggregation class: use to store common properties (tourSchedule)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concepts such as paulM: parts (a.k.a.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members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or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elements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): don’t duplicate information</a:t>
            </a:r>
            <a:endParaRPr lang="en-US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P.2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396">
        <p:fade/>
      </p:transition>
    </mc:Choice>
    <mc:Fallback xmlns="">
      <p:transition xmlns:p14="http://schemas.microsoft.com/office/powerpoint/2010/main" spd="med" advTm="22396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064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497888" cy="375487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buFontTx/>
              <a:buNone/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l">
              <a:buFontTx/>
              <a:buNone/>
              <a:defRPr/>
            </a:pP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bundle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property: (name, set of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>
              <a:buFontTx/>
              <a:buNone/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type: set of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property</a:t>
            </a:r>
          </a:p>
          <a:p>
            <a:pPr algn="l">
              <a:buFontTx/>
              <a:buNone/>
              <a:defRPr/>
            </a:pP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single out a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concept. A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compound</a:t>
            </a:r>
          </a:p>
          <a:p>
            <a:pPr algn="l">
              <a:buFontTx/>
              <a:buNone/>
              <a:defRPr/>
            </a:pP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decomposed</a:t>
            </a: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compound: a concept,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composed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kstvak 1"/>
          <p:cNvSpPr txBox="1"/>
          <p:nvPr/>
        </p:nvSpPr>
        <p:spPr>
          <a:xfrm>
            <a:off x="107504" y="194400"/>
            <a:ext cx="8497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raphical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783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58"/>
    </mc:Choice>
    <mc:Fallback xmlns="">
      <p:transition xmlns:p14="http://schemas.microsoft.com/office/powerpoint/2010/main" spd="slow" advTm="4455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ep 44"/>
          <p:cNvGrpSpPr>
            <a:grpSpLocks/>
          </p:cNvGrpSpPr>
          <p:nvPr/>
        </p:nvGrpSpPr>
        <p:grpSpPr bwMode="auto">
          <a:xfrm>
            <a:off x="6624638" y="4219074"/>
            <a:ext cx="1516062" cy="696912"/>
            <a:chOff x="6615066" y="4217868"/>
            <a:chExt cx="1516652" cy="697693"/>
          </a:xfrm>
        </p:grpSpPr>
        <p:pic>
          <p:nvPicPr>
            <p:cNvPr id="46" name="Afbeelding 45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7" name="Rechte verbindingslijn 46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194400" y="884690"/>
            <a:ext cx="73299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1: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organizing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Beatles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v1.0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699226" y="1936873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1489801" y="2648867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5838" y="1604690"/>
            <a:ext cx="6337300" cy="1202531"/>
            <a:chOff x="22" y="1480"/>
            <a:chExt cx="3992" cy="1010"/>
          </a:xfrm>
        </p:grpSpPr>
        <p:sp>
          <p:nvSpPr>
            <p:cNvPr id="76813" name="Text Box 13"/>
            <p:cNvSpPr txBox="1">
              <a:spLocks noChangeArrowheads="1"/>
            </p:cNvSpPr>
            <p:nvPr/>
          </p:nvSpPr>
          <p:spPr bwMode="auto">
            <a:xfrm>
              <a:off x="22" y="1480"/>
              <a:ext cx="3992" cy="310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l-NL"/>
                <a:t>beatle</a:t>
              </a:r>
            </a:p>
          </p:txBody>
        </p:sp>
        <p:sp>
          <p:nvSpPr>
            <p:cNvPr id="76814" name="Text Box 14"/>
            <p:cNvSpPr txBox="1">
              <a:spLocks noChangeArrowheads="1"/>
            </p:cNvSpPr>
            <p:nvPr/>
          </p:nvSpPr>
          <p:spPr bwMode="auto">
            <a:xfrm>
              <a:off x="22" y="1734"/>
              <a:ext cx="3992" cy="756"/>
            </a:xfrm>
            <a:prstGeom prst="rect">
              <a:avLst/>
            </a:prstGeom>
            <a:solidFill>
              <a:srgbClr val="CCFFFF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 dirty="0"/>
                <a:t>  name:{</a:t>
              </a:r>
              <a:r>
                <a:rPr lang="nl-NL" sz="1400" dirty="0"/>
                <a:t>‘Paul </a:t>
              </a:r>
              <a:r>
                <a:rPr lang="nl-NL" sz="1400" dirty="0" err="1"/>
                <a:t>McCartney</a:t>
              </a:r>
              <a:r>
                <a:rPr lang="nl-NL" sz="1400" dirty="0"/>
                <a:t>’,’John </a:t>
              </a:r>
              <a:r>
                <a:rPr lang="nl-NL" sz="1400" dirty="0" err="1"/>
                <a:t>Lennon</a:t>
              </a:r>
              <a:r>
                <a:rPr lang="nl-NL" sz="1400" dirty="0"/>
                <a:t>’,’George </a:t>
              </a:r>
              <a:r>
                <a:rPr lang="nl-NL" sz="1400" dirty="0" err="1"/>
                <a:t>Harrison’,’Ringo</a:t>
              </a:r>
              <a:r>
                <a:rPr lang="nl-NL" sz="1400" dirty="0"/>
                <a:t> Star’</a:t>
              </a:r>
              <a:r>
                <a:rPr lang="nl-NL" sz="1600" dirty="0"/>
                <a:t>}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 dirty="0"/>
                <a:t>  instrument:{</a:t>
              </a:r>
              <a:r>
                <a:rPr lang="nl-NL" sz="1600" dirty="0" err="1"/>
                <a:t>guitar,bass,drums,harmonica</a:t>
              </a:r>
              <a:r>
                <a:rPr lang="nl-NL" sz="1600" dirty="0"/>
                <a:t>}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endParaRPr lang="nl-NL" sz="1600" dirty="0"/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194400" y="3889499"/>
            <a:ext cx="2087563" cy="1202531"/>
            <a:chOff x="22" y="1480"/>
            <a:chExt cx="3992" cy="1010"/>
          </a:xfrm>
        </p:grpSpPr>
        <p:sp>
          <p:nvSpPr>
            <p:cNvPr id="76817" name="Text Box 17"/>
            <p:cNvSpPr txBox="1">
              <a:spLocks noChangeArrowheads="1"/>
            </p:cNvSpPr>
            <p:nvPr/>
          </p:nvSpPr>
          <p:spPr bwMode="auto">
            <a:xfrm>
              <a:off x="22" y="1480"/>
              <a:ext cx="3992" cy="310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l-NL"/>
                <a:t>paulM</a:t>
              </a:r>
            </a:p>
          </p:txBody>
        </p:sp>
        <p:sp>
          <p:nvSpPr>
            <p:cNvPr id="76818" name="Text Box 18"/>
            <p:cNvSpPr txBox="1">
              <a:spLocks noChangeArrowheads="1"/>
            </p:cNvSpPr>
            <p:nvPr/>
          </p:nvSpPr>
          <p:spPr bwMode="auto">
            <a:xfrm>
              <a:off x="22" y="1734"/>
              <a:ext cx="3992" cy="756"/>
            </a:xfrm>
            <a:prstGeom prst="rect">
              <a:avLst/>
            </a:prstGeom>
            <a:solidFill>
              <a:srgbClr val="CCFFFF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 name:</a:t>
              </a:r>
              <a:r>
                <a:rPr lang="nl-NL" sz="1400"/>
                <a:t>‘Paul McCartney’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instrument:{bass}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 tourSchedule: ….</a:t>
              </a:r>
            </a:p>
          </p:txBody>
        </p:sp>
      </p:grpSp>
      <p:sp>
        <p:nvSpPr>
          <p:cNvPr id="76819" name="AutoShape 19"/>
          <p:cNvSpPr>
            <a:spLocks noChangeArrowheads="1"/>
          </p:cNvSpPr>
          <p:nvPr/>
        </p:nvSpPr>
        <p:spPr bwMode="auto">
          <a:xfrm>
            <a:off x="446813" y="3332286"/>
            <a:ext cx="1582738" cy="323850"/>
          </a:xfrm>
          <a:prstGeom prst="diamond">
            <a:avLst/>
          </a:prstGeom>
          <a:solidFill>
            <a:srgbClr val="CC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180975" indent="-180975" algn="ctr">
              <a:buFontTx/>
              <a:buNone/>
            </a:pPr>
            <a:r>
              <a:rPr lang="nl-NL" sz="2000"/>
              <a:t>isA</a:t>
            </a:r>
          </a:p>
        </p:txBody>
      </p:sp>
      <p:cxnSp>
        <p:nvCxnSpPr>
          <p:cNvPr id="76820" name="AutoShape 20"/>
          <p:cNvCxnSpPr>
            <a:cxnSpLocks noChangeShapeType="1"/>
            <a:stCxn id="76817" idx="0"/>
            <a:endCxn id="76819" idx="2"/>
          </p:cNvCxnSpPr>
          <p:nvPr/>
        </p:nvCxnSpPr>
        <p:spPr bwMode="auto">
          <a:xfrm flipV="1">
            <a:off x="1238975" y="3656136"/>
            <a:ext cx="0" cy="23336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6822" name="Group 22"/>
          <p:cNvGrpSpPr>
            <a:grpSpLocks/>
          </p:cNvGrpSpPr>
          <p:nvPr/>
        </p:nvGrpSpPr>
        <p:grpSpPr bwMode="auto">
          <a:xfrm>
            <a:off x="2426426" y="3889499"/>
            <a:ext cx="2087562" cy="1202531"/>
            <a:chOff x="22" y="1480"/>
            <a:chExt cx="3992" cy="1010"/>
          </a:xfrm>
        </p:grpSpPr>
        <p:sp>
          <p:nvSpPr>
            <p:cNvPr id="76823" name="Text Box 23"/>
            <p:cNvSpPr txBox="1">
              <a:spLocks noChangeArrowheads="1"/>
            </p:cNvSpPr>
            <p:nvPr/>
          </p:nvSpPr>
          <p:spPr bwMode="auto">
            <a:xfrm>
              <a:off x="22" y="1480"/>
              <a:ext cx="3992" cy="310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l-NL"/>
                <a:t>johnL</a:t>
              </a:r>
            </a:p>
          </p:txBody>
        </p:sp>
        <p:sp>
          <p:nvSpPr>
            <p:cNvPr id="76824" name="Text Box 24"/>
            <p:cNvSpPr txBox="1">
              <a:spLocks noChangeArrowheads="1"/>
            </p:cNvSpPr>
            <p:nvPr/>
          </p:nvSpPr>
          <p:spPr bwMode="auto">
            <a:xfrm>
              <a:off x="22" y="1734"/>
              <a:ext cx="3992" cy="756"/>
            </a:xfrm>
            <a:prstGeom prst="rect">
              <a:avLst/>
            </a:prstGeom>
            <a:solidFill>
              <a:srgbClr val="CCFFFF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 name:</a:t>
              </a:r>
              <a:r>
                <a:rPr lang="nl-NL" sz="1400"/>
                <a:t>‘John Lennon’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</a:t>
              </a:r>
              <a:r>
                <a:rPr lang="nl-NL" sz="1200"/>
                <a:t>instrument:{guitar,harmonica}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 tourSchedule: ….</a:t>
              </a:r>
            </a:p>
          </p:txBody>
        </p:sp>
      </p:grpSp>
      <p:sp>
        <p:nvSpPr>
          <p:cNvPr id="76825" name="AutoShape 25"/>
          <p:cNvSpPr>
            <a:spLocks noChangeArrowheads="1"/>
          </p:cNvSpPr>
          <p:nvPr/>
        </p:nvSpPr>
        <p:spPr bwMode="auto">
          <a:xfrm>
            <a:off x="2678838" y="3332286"/>
            <a:ext cx="1582737" cy="323850"/>
          </a:xfrm>
          <a:prstGeom prst="diamond">
            <a:avLst/>
          </a:prstGeom>
          <a:solidFill>
            <a:srgbClr val="CC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180975" indent="-180975" algn="ctr">
              <a:buFontTx/>
              <a:buNone/>
            </a:pPr>
            <a:r>
              <a:rPr lang="nl-NL" sz="2000"/>
              <a:t>isA</a:t>
            </a:r>
          </a:p>
        </p:txBody>
      </p:sp>
      <p:cxnSp>
        <p:nvCxnSpPr>
          <p:cNvPr id="76826" name="AutoShape 26"/>
          <p:cNvCxnSpPr>
            <a:cxnSpLocks noChangeShapeType="1"/>
            <a:stCxn id="76823" idx="0"/>
            <a:endCxn id="76825" idx="2"/>
          </p:cNvCxnSpPr>
          <p:nvPr/>
        </p:nvCxnSpPr>
        <p:spPr bwMode="auto">
          <a:xfrm flipV="1">
            <a:off x="3469413" y="3656136"/>
            <a:ext cx="0" cy="23336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6828" name="Group 28"/>
          <p:cNvGrpSpPr>
            <a:grpSpLocks/>
          </p:cNvGrpSpPr>
          <p:nvPr/>
        </p:nvGrpSpPr>
        <p:grpSpPr bwMode="auto">
          <a:xfrm>
            <a:off x="4658451" y="3889499"/>
            <a:ext cx="2087562" cy="1202531"/>
            <a:chOff x="22" y="1480"/>
            <a:chExt cx="3992" cy="1010"/>
          </a:xfrm>
        </p:grpSpPr>
        <p:sp>
          <p:nvSpPr>
            <p:cNvPr id="76829" name="Text Box 29"/>
            <p:cNvSpPr txBox="1">
              <a:spLocks noChangeArrowheads="1"/>
            </p:cNvSpPr>
            <p:nvPr/>
          </p:nvSpPr>
          <p:spPr bwMode="auto">
            <a:xfrm>
              <a:off x="22" y="1480"/>
              <a:ext cx="3992" cy="310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l-NL" dirty="0" err="1"/>
                <a:t>georgeH</a:t>
              </a:r>
              <a:endParaRPr lang="nl-NL" dirty="0"/>
            </a:p>
          </p:txBody>
        </p:sp>
        <p:sp>
          <p:nvSpPr>
            <p:cNvPr id="76830" name="Text Box 30"/>
            <p:cNvSpPr txBox="1">
              <a:spLocks noChangeArrowheads="1"/>
            </p:cNvSpPr>
            <p:nvPr/>
          </p:nvSpPr>
          <p:spPr bwMode="auto">
            <a:xfrm>
              <a:off x="22" y="1734"/>
              <a:ext cx="3992" cy="756"/>
            </a:xfrm>
            <a:prstGeom prst="rect">
              <a:avLst/>
            </a:prstGeom>
            <a:solidFill>
              <a:srgbClr val="CCFFFF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 name:</a:t>
              </a:r>
              <a:r>
                <a:rPr lang="nl-NL" sz="1200"/>
                <a:t>‘George Harrison’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instrument:{guitar}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 tourSchedule: ….</a:t>
              </a:r>
            </a:p>
          </p:txBody>
        </p:sp>
      </p:grpSp>
      <p:sp>
        <p:nvSpPr>
          <p:cNvPr id="76831" name="AutoShape 31"/>
          <p:cNvSpPr>
            <a:spLocks noChangeArrowheads="1"/>
          </p:cNvSpPr>
          <p:nvPr/>
        </p:nvSpPr>
        <p:spPr bwMode="auto">
          <a:xfrm>
            <a:off x="4910863" y="3332286"/>
            <a:ext cx="1582737" cy="323850"/>
          </a:xfrm>
          <a:prstGeom prst="diamond">
            <a:avLst/>
          </a:prstGeom>
          <a:solidFill>
            <a:srgbClr val="CC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180975" indent="-180975" algn="ctr">
              <a:buFontTx/>
              <a:buNone/>
            </a:pPr>
            <a:r>
              <a:rPr lang="nl-NL" sz="2000"/>
              <a:t>isA</a:t>
            </a:r>
          </a:p>
        </p:txBody>
      </p:sp>
      <p:cxnSp>
        <p:nvCxnSpPr>
          <p:cNvPr id="76832" name="AutoShape 32"/>
          <p:cNvCxnSpPr>
            <a:cxnSpLocks noChangeShapeType="1"/>
            <a:stCxn id="76829" idx="0"/>
            <a:endCxn id="76831" idx="2"/>
          </p:cNvCxnSpPr>
          <p:nvPr/>
        </p:nvCxnSpPr>
        <p:spPr bwMode="auto">
          <a:xfrm flipV="1">
            <a:off x="5703026" y="3656136"/>
            <a:ext cx="0" cy="23336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6834" name="Group 34"/>
          <p:cNvGrpSpPr>
            <a:grpSpLocks/>
          </p:cNvGrpSpPr>
          <p:nvPr/>
        </p:nvGrpSpPr>
        <p:grpSpPr bwMode="auto">
          <a:xfrm>
            <a:off x="6890476" y="3889499"/>
            <a:ext cx="2087562" cy="1202531"/>
            <a:chOff x="22" y="1480"/>
            <a:chExt cx="3992" cy="1010"/>
          </a:xfrm>
        </p:grpSpPr>
        <p:sp>
          <p:nvSpPr>
            <p:cNvPr id="76835" name="Text Box 35"/>
            <p:cNvSpPr txBox="1">
              <a:spLocks noChangeArrowheads="1"/>
            </p:cNvSpPr>
            <p:nvPr/>
          </p:nvSpPr>
          <p:spPr bwMode="auto">
            <a:xfrm>
              <a:off x="22" y="1480"/>
              <a:ext cx="3992" cy="310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l-NL"/>
                <a:t>ringoS</a:t>
              </a:r>
            </a:p>
          </p:txBody>
        </p:sp>
        <p:sp>
          <p:nvSpPr>
            <p:cNvPr id="76836" name="Text Box 36"/>
            <p:cNvSpPr txBox="1">
              <a:spLocks noChangeArrowheads="1"/>
            </p:cNvSpPr>
            <p:nvPr/>
          </p:nvSpPr>
          <p:spPr bwMode="auto">
            <a:xfrm>
              <a:off x="22" y="1734"/>
              <a:ext cx="3992" cy="756"/>
            </a:xfrm>
            <a:prstGeom prst="rect">
              <a:avLst/>
            </a:prstGeom>
            <a:solidFill>
              <a:srgbClr val="CCFFFF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 name:</a:t>
              </a:r>
              <a:r>
                <a:rPr lang="nl-NL" sz="1400"/>
                <a:t>‘Ringo Star’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instrument:{drums}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  tourSchedule: ….</a:t>
              </a:r>
            </a:p>
          </p:txBody>
        </p:sp>
      </p:grpSp>
      <p:sp>
        <p:nvSpPr>
          <p:cNvPr id="76837" name="AutoShape 37"/>
          <p:cNvSpPr>
            <a:spLocks noChangeArrowheads="1"/>
          </p:cNvSpPr>
          <p:nvPr/>
        </p:nvSpPr>
        <p:spPr bwMode="auto">
          <a:xfrm>
            <a:off x="7142888" y="3332286"/>
            <a:ext cx="1582737" cy="323850"/>
          </a:xfrm>
          <a:prstGeom prst="diamond">
            <a:avLst/>
          </a:prstGeom>
          <a:solidFill>
            <a:srgbClr val="CC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180975" indent="-180975" algn="ctr">
              <a:buFontTx/>
              <a:buNone/>
            </a:pPr>
            <a:r>
              <a:rPr lang="nl-NL" sz="2000"/>
              <a:t>isA</a:t>
            </a:r>
          </a:p>
        </p:txBody>
      </p:sp>
      <p:cxnSp>
        <p:nvCxnSpPr>
          <p:cNvPr id="76838" name="AutoShape 38"/>
          <p:cNvCxnSpPr>
            <a:cxnSpLocks noChangeShapeType="1"/>
            <a:stCxn id="76835" idx="0"/>
            <a:endCxn id="76837" idx="2"/>
          </p:cNvCxnSpPr>
          <p:nvPr/>
        </p:nvCxnSpPr>
        <p:spPr bwMode="auto">
          <a:xfrm flipV="1">
            <a:off x="7935051" y="3656136"/>
            <a:ext cx="0" cy="23336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40" name="AutoShape 40"/>
          <p:cNvCxnSpPr>
            <a:cxnSpLocks noChangeShapeType="1"/>
          </p:cNvCxnSpPr>
          <p:nvPr/>
        </p:nvCxnSpPr>
        <p:spPr bwMode="auto">
          <a:xfrm rot="5400000" flipH="1" flipV="1">
            <a:off x="2128176" y="1971973"/>
            <a:ext cx="525062" cy="2195513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41" name="AutoShape 41"/>
          <p:cNvCxnSpPr>
            <a:cxnSpLocks noChangeShapeType="1"/>
          </p:cNvCxnSpPr>
          <p:nvPr/>
        </p:nvCxnSpPr>
        <p:spPr bwMode="auto">
          <a:xfrm rot="16200000" flipV="1">
            <a:off x="3207675" y="3051474"/>
            <a:ext cx="525062" cy="36513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42" name="AutoShape 42"/>
          <p:cNvCxnSpPr>
            <a:cxnSpLocks noChangeShapeType="1"/>
          </p:cNvCxnSpPr>
          <p:nvPr/>
        </p:nvCxnSpPr>
        <p:spPr bwMode="auto">
          <a:xfrm rot="16200000" flipV="1">
            <a:off x="4359407" y="1935659"/>
            <a:ext cx="525062" cy="2266950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43" name="AutoShape 43"/>
          <p:cNvCxnSpPr>
            <a:cxnSpLocks noChangeShapeType="1"/>
          </p:cNvCxnSpPr>
          <p:nvPr/>
        </p:nvCxnSpPr>
        <p:spPr bwMode="auto">
          <a:xfrm rot="16200000" flipV="1">
            <a:off x="5457164" y="819647"/>
            <a:ext cx="525062" cy="4498976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kstvak 5"/>
          <p:cNvSpPr txBox="1"/>
          <p:nvPr/>
        </p:nvSpPr>
        <p:spPr>
          <a:xfrm>
            <a:off x="1201769" y="3612788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49" name="Tekstvak 48"/>
          <p:cNvSpPr txBox="1"/>
          <p:nvPr/>
        </p:nvSpPr>
        <p:spPr>
          <a:xfrm>
            <a:off x="3542442" y="2745784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50" name="Tekstvak 49"/>
          <p:cNvSpPr txBox="1"/>
          <p:nvPr/>
        </p:nvSpPr>
        <p:spPr>
          <a:xfrm>
            <a:off x="5702231" y="3612788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51" name="Tekstvak 50"/>
          <p:cNvSpPr txBox="1"/>
          <p:nvPr/>
        </p:nvSpPr>
        <p:spPr>
          <a:xfrm>
            <a:off x="3443804" y="3612788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52" name="Tekstvak 51"/>
          <p:cNvSpPr txBox="1"/>
          <p:nvPr/>
        </p:nvSpPr>
        <p:spPr>
          <a:xfrm>
            <a:off x="7898513" y="3612788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40" name="Tekstvak 39"/>
          <p:cNvSpPr txBox="1"/>
          <p:nvPr/>
        </p:nvSpPr>
        <p:spPr>
          <a:xfrm>
            <a:off x="107504" y="194400"/>
            <a:ext cx="8497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raphical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015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943"/>
    </mc:Choice>
    <mc:Fallback xmlns="">
      <p:transition xmlns:p14="http://schemas.microsoft.com/office/powerpoint/2010/main" spd="slow" advTm="13394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9" grpId="0" animBg="1"/>
      <p:bldP spid="76825" grpId="0" animBg="1"/>
      <p:bldP spid="76831" grpId="0" animBg="1"/>
      <p:bldP spid="76837" grpId="0" animBg="1"/>
      <p:bldP spid="6" grpId="0"/>
      <p:bldP spid="49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ep 4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48" name="Afbeelding 47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9" name="Rechte verbindingslijn 4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64946" y="1742406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699226" y="1958975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1489801" y="2670969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5838" y="1626792"/>
            <a:ext cx="6337300" cy="1202531"/>
            <a:chOff x="22" y="1480"/>
            <a:chExt cx="3992" cy="1010"/>
          </a:xfrm>
        </p:grpSpPr>
        <p:sp>
          <p:nvSpPr>
            <p:cNvPr id="78861" name="Text Box 13"/>
            <p:cNvSpPr txBox="1">
              <a:spLocks noChangeArrowheads="1"/>
            </p:cNvSpPr>
            <p:nvPr/>
          </p:nvSpPr>
          <p:spPr bwMode="auto">
            <a:xfrm>
              <a:off x="22" y="1480"/>
              <a:ext cx="3992" cy="310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l-NL"/>
                <a:t>beatle</a:t>
              </a:r>
              <a:r>
                <a:rPr lang="nl-NL" b="1" i="1"/>
                <a:t>s</a:t>
              </a:r>
            </a:p>
          </p:txBody>
        </p:sp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22" y="1734"/>
              <a:ext cx="3992" cy="756"/>
            </a:xfrm>
            <a:prstGeom prst="rect">
              <a:avLst/>
            </a:prstGeom>
            <a:solidFill>
              <a:srgbClr val="CCFFFF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r>
                <a:rPr lang="nl-NL" sz="1600"/>
                <a:t>tourSchedule: ….</a:t>
              </a:r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endParaRPr lang="nl-NL" sz="1600"/>
            </a:p>
            <a:p>
              <a:pPr eaLnBrk="1" hangingPunct="1">
                <a:lnSpc>
                  <a:spcPts val="1700"/>
                </a:lnSpc>
                <a:spcBef>
                  <a:spcPct val="50000"/>
                </a:spcBef>
                <a:buFontTx/>
                <a:buNone/>
              </a:pPr>
              <a:endParaRPr lang="nl-NL" sz="1600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4400" y="3354389"/>
            <a:ext cx="2087563" cy="1419226"/>
            <a:chOff x="-23" y="2840"/>
            <a:chExt cx="1315" cy="1192"/>
          </a:xfrm>
        </p:grpSpPr>
        <p:grpSp>
          <p:nvGrpSpPr>
            <p:cNvPr id="78864" name="Group 16"/>
            <p:cNvGrpSpPr>
              <a:grpSpLocks/>
            </p:cNvGrpSpPr>
            <p:nvPr/>
          </p:nvGrpSpPr>
          <p:grpSpPr bwMode="auto">
            <a:xfrm>
              <a:off x="-23" y="3308"/>
              <a:ext cx="1315" cy="724"/>
              <a:chOff x="22" y="1480"/>
              <a:chExt cx="3992" cy="724"/>
            </a:xfrm>
          </p:grpSpPr>
          <p:sp>
            <p:nvSpPr>
              <p:cNvPr id="78865" name="Text Box 17"/>
              <p:cNvSpPr txBox="1">
                <a:spLocks noChangeArrowheads="1"/>
              </p:cNvSpPr>
              <p:nvPr/>
            </p:nvSpPr>
            <p:spPr bwMode="auto">
              <a:xfrm>
                <a:off x="22" y="1480"/>
                <a:ext cx="3992" cy="310"/>
              </a:xfrm>
              <a:prstGeom prst="rect">
                <a:avLst/>
              </a:prstGeom>
              <a:solidFill>
                <a:srgbClr val="C0C0C0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nl-NL"/>
                  <a:t>paulM</a:t>
                </a:r>
              </a:p>
            </p:txBody>
          </p:sp>
          <p:sp>
            <p:nvSpPr>
              <p:cNvPr id="78866" name="Text Box 18"/>
              <p:cNvSpPr txBox="1">
                <a:spLocks noChangeArrowheads="1"/>
              </p:cNvSpPr>
              <p:nvPr/>
            </p:nvSpPr>
            <p:spPr bwMode="auto">
              <a:xfrm>
                <a:off x="22" y="1734"/>
                <a:ext cx="3992" cy="470"/>
              </a:xfrm>
              <a:prstGeom prst="rect">
                <a:avLst/>
              </a:prstGeom>
              <a:solidFill>
                <a:srgbClr val="CCFFFF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9pPr>
              </a:lstStyle>
              <a:p>
                <a:pPr eaLnBrk="1" hangingPunct="1">
                  <a:lnSpc>
                    <a:spcPts val="1700"/>
                  </a:lnSpc>
                  <a:spcBef>
                    <a:spcPct val="50000"/>
                  </a:spcBef>
                  <a:buFontTx/>
                  <a:buNone/>
                </a:pPr>
                <a:r>
                  <a:rPr lang="nl-NL" sz="1600"/>
                  <a:t>  name:</a:t>
                </a:r>
                <a:r>
                  <a:rPr lang="nl-NL" sz="1400"/>
                  <a:t>‘Paul McCartney’</a:t>
                </a:r>
              </a:p>
              <a:p>
                <a:pPr eaLnBrk="1" hangingPunct="1">
                  <a:lnSpc>
                    <a:spcPts val="1700"/>
                  </a:lnSpc>
                  <a:spcBef>
                    <a:spcPct val="50000"/>
                  </a:spcBef>
                  <a:buFontTx/>
                  <a:buNone/>
                </a:pPr>
                <a:r>
                  <a:rPr lang="nl-NL" sz="1600"/>
                  <a:t>  instrument:{bass}</a:t>
                </a:r>
              </a:p>
            </p:txBody>
          </p:sp>
        </p:grpSp>
        <p:sp>
          <p:nvSpPr>
            <p:cNvPr id="78867" name="AutoShape 19"/>
            <p:cNvSpPr>
              <a:spLocks noChangeArrowheads="1"/>
            </p:cNvSpPr>
            <p:nvPr/>
          </p:nvSpPr>
          <p:spPr bwMode="auto">
            <a:xfrm>
              <a:off x="136" y="2840"/>
              <a:ext cx="997" cy="272"/>
            </a:xfrm>
            <a:prstGeom prst="diamond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180975" indent="-180975" algn="ctr">
                <a:buFontTx/>
                <a:buNone/>
              </a:pPr>
              <a:r>
                <a:rPr lang="nl-NL" sz="2000"/>
                <a:t>partOf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426426" y="3354387"/>
            <a:ext cx="2087562" cy="1521619"/>
            <a:chOff x="1383" y="2840"/>
            <a:chExt cx="1315" cy="1278"/>
          </a:xfrm>
        </p:grpSpPr>
        <p:grpSp>
          <p:nvGrpSpPr>
            <p:cNvPr id="78870" name="Group 22"/>
            <p:cNvGrpSpPr>
              <a:grpSpLocks/>
            </p:cNvGrpSpPr>
            <p:nvPr/>
          </p:nvGrpSpPr>
          <p:grpSpPr bwMode="auto">
            <a:xfrm>
              <a:off x="1383" y="3308"/>
              <a:ext cx="1315" cy="810"/>
              <a:chOff x="22" y="1480"/>
              <a:chExt cx="3992" cy="810"/>
            </a:xfrm>
          </p:grpSpPr>
          <p:sp>
            <p:nvSpPr>
              <p:cNvPr id="78871" name="Text Box 23"/>
              <p:cNvSpPr txBox="1">
                <a:spLocks noChangeArrowheads="1"/>
              </p:cNvSpPr>
              <p:nvPr/>
            </p:nvSpPr>
            <p:spPr bwMode="auto">
              <a:xfrm>
                <a:off x="22" y="1480"/>
                <a:ext cx="3992" cy="310"/>
              </a:xfrm>
              <a:prstGeom prst="rect">
                <a:avLst/>
              </a:prstGeom>
              <a:solidFill>
                <a:srgbClr val="C0C0C0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nl-NL"/>
                  <a:t>johnL</a:t>
                </a:r>
              </a:p>
            </p:txBody>
          </p:sp>
          <p:sp>
            <p:nvSpPr>
              <p:cNvPr id="78872" name="Text Box 24"/>
              <p:cNvSpPr txBox="1">
                <a:spLocks noChangeArrowheads="1"/>
              </p:cNvSpPr>
              <p:nvPr/>
            </p:nvSpPr>
            <p:spPr bwMode="auto">
              <a:xfrm>
                <a:off x="22" y="1734"/>
                <a:ext cx="3992" cy="556"/>
              </a:xfrm>
              <a:prstGeom prst="rect">
                <a:avLst/>
              </a:prstGeom>
              <a:solidFill>
                <a:srgbClr val="CCFFFF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9pPr>
              </a:lstStyle>
              <a:p>
                <a:pPr eaLnBrk="1" hangingPunct="1">
                  <a:lnSpc>
                    <a:spcPts val="2100"/>
                  </a:lnSpc>
                  <a:spcBef>
                    <a:spcPct val="50000"/>
                  </a:spcBef>
                  <a:buFontTx/>
                  <a:buNone/>
                </a:pPr>
                <a:r>
                  <a:rPr lang="nl-NL" sz="1600"/>
                  <a:t> name:</a:t>
                </a:r>
                <a:r>
                  <a:rPr lang="nl-NL" sz="1400"/>
                  <a:t>‘John Lennon’</a:t>
                </a:r>
              </a:p>
              <a:p>
                <a:pPr eaLnBrk="1" hangingPunct="1">
                  <a:lnSpc>
                    <a:spcPts val="2100"/>
                  </a:lnSpc>
                  <a:spcBef>
                    <a:spcPct val="50000"/>
                  </a:spcBef>
                  <a:buFontTx/>
                  <a:buNone/>
                </a:pPr>
                <a:r>
                  <a:rPr lang="nl-NL" sz="1600"/>
                  <a:t> </a:t>
                </a:r>
                <a:r>
                  <a:rPr lang="nl-NL" sz="1200"/>
                  <a:t>instrument:{guitar,harmonica}</a:t>
                </a:r>
                <a:endParaRPr lang="nl-NL" sz="1600"/>
              </a:p>
            </p:txBody>
          </p:sp>
        </p:grpSp>
        <p:sp>
          <p:nvSpPr>
            <p:cNvPr id="78873" name="AutoShape 25"/>
            <p:cNvSpPr>
              <a:spLocks noChangeArrowheads="1"/>
            </p:cNvSpPr>
            <p:nvPr/>
          </p:nvSpPr>
          <p:spPr bwMode="auto">
            <a:xfrm>
              <a:off x="1542" y="2840"/>
              <a:ext cx="997" cy="272"/>
            </a:xfrm>
            <a:prstGeom prst="diamond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180975" indent="-180975" algn="ctr">
                <a:buFontTx/>
                <a:buNone/>
              </a:pPr>
              <a:r>
                <a:rPr lang="nl-NL" sz="2000"/>
                <a:t>partOf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658451" y="3354387"/>
            <a:ext cx="2087562" cy="1521619"/>
            <a:chOff x="2789" y="2840"/>
            <a:chExt cx="1315" cy="1278"/>
          </a:xfrm>
        </p:grpSpPr>
        <p:grpSp>
          <p:nvGrpSpPr>
            <p:cNvPr id="78876" name="Group 28"/>
            <p:cNvGrpSpPr>
              <a:grpSpLocks/>
            </p:cNvGrpSpPr>
            <p:nvPr/>
          </p:nvGrpSpPr>
          <p:grpSpPr bwMode="auto">
            <a:xfrm>
              <a:off x="2789" y="3308"/>
              <a:ext cx="1315" cy="810"/>
              <a:chOff x="22" y="1480"/>
              <a:chExt cx="3992" cy="810"/>
            </a:xfrm>
          </p:grpSpPr>
          <p:sp>
            <p:nvSpPr>
              <p:cNvPr id="78877" name="Text Box 29"/>
              <p:cNvSpPr txBox="1">
                <a:spLocks noChangeArrowheads="1"/>
              </p:cNvSpPr>
              <p:nvPr/>
            </p:nvSpPr>
            <p:spPr bwMode="auto">
              <a:xfrm>
                <a:off x="22" y="1480"/>
                <a:ext cx="3992" cy="310"/>
              </a:xfrm>
              <a:prstGeom prst="rect">
                <a:avLst/>
              </a:prstGeom>
              <a:solidFill>
                <a:srgbClr val="C0C0C0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nl-NL"/>
                  <a:t>georgeH</a:t>
                </a:r>
              </a:p>
            </p:txBody>
          </p:sp>
          <p:sp>
            <p:nvSpPr>
              <p:cNvPr id="78878" name="Text Box 30"/>
              <p:cNvSpPr txBox="1">
                <a:spLocks noChangeArrowheads="1"/>
              </p:cNvSpPr>
              <p:nvPr/>
            </p:nvSpPr>
            <p:spPr bwMode="auto">
              <a:xfrm>
                <a:off x="22" y="1734"/>
                <a:ext cx="3992" cy="556"/>
              </a:xfrm>
              <a:prstGeom prst="rect">
                <a:avLst/>
              </a:prstGeom>
              <a:solidFill>
                <a:srgbClr val="CCFFFF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9pPr>
              </a:lstStyle>
              <a:p>
                <a:pPr eaLnBrk="1" hangingPunct="1">
                  <a:lnSpc>
                    <a:spcPts val="2100"/>
                  </a:lnSpc>
                  <a:spcBef>
                    <a:spcPct val="50000"/>
                  </a:spcBef>
                  <a:buFontTx/>
                  <a:buNone/>
                </a:pPr>
                <a:r>
                  <a:rPr lang="nl-NL" sz="1600"/>
                  <a:t>  name:</a:t>
                </a:r>
                <a:r>
                  <a:rPr lang="nl-NL" sz="1200"/>
                  <a:t>‘George Harrison’</a:t>
                </a:r>
              </a:p>
              <a:p>
                <a:pPr eaLnBrk="1" hangingPunct="1">
                  <a:lnSpc>
                    <a:spcPts val="2100"/>
                  </a:lnSpc>
                  <a:spcBef>
                    <a:spcPct val="50000"/>
                  </a:spcBef>
                  <a:buFontTx/>
                  <a:buNone/>
                </a:pPr>
                <a:r>
                  <a:rPr lang="nl-NL" sz="1600"/>
                  <a:t>  instrument:{guitar}</a:t>
                </a:r>
              </a:p>
            </p:txBody>
          </p:sp>
        </p:grpSp>
        <p:sp>
          <p:nvSpPr>
            <p:cNvPr id="78879" name="AutoShape 31"/>
            <p:cNvSpPr>
              <a:spLocks noChangeArrowheads="1"/>
            </p:cNvSpPr>
            <p:nvPr/>
          </p:nvSpPr>
          <p:spPr bwMode="auto">
            <a:xfrm>
              <a:off x="2948" y="2840"/>
              <a:ext cx="997" cy="272"/>
            </a:xfrm>
            <a:prstGeom prst="diamond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180975" indent="-180975" algn="ctr">
                <a:buFontTx/>
                <a:buNone/>
              </a:pPr>
              <a:r>
                <a:rPr lang="nl-NL" sz="2000"/>
                <a:t>partOf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6890476" y="3354389"/>
            <a:ext cx="2087562" cy="1419226"/>
            <a:chOff x="4195" y="2840"/>
            <a:chExt cx="1315" cy="1192"/>
          </a:xfrm>
        </p:grpSpPr>
        <p:grpSp>
          <p:nvGrpSpPr>
            <p:cNvPr id="78882" name="Group 34"/>
            <p:cNvGrpSpPr>
              <a:grpSpLocks/>
            </p:cNvGrpSpPr>
            <p:nvPr/>
          </p:nvGrpSpPr>
          <p:grpSpPr bwMode="auto">
            <a:xfrm>
              <a:off x="4195" y="3308"/>
              <a:ext cx="1315" cy="724"/>
              <a:chOff x="22" y="1480"/>
              <a:chExt cx="3992" cy="724"/>
            </a:xfrm>
          </p:grpSpPr>
          <p:sp>
            <p:nvSpPr>
              <p:cNvPr id="78883" name="Text Box 35"/>
              <p:cNvSpPr txBox="1">
                <a:spLocks noChangeArrowheads="1"/>
              </p:cNvSpPr>
              <p:nvPr/>
            </p:nvSpPr>
            <p:spPr bwMode="auto">
              <a:xfrm>
                <a:off x="22" y="1480"/>
                <a:ext cx="3992" cy="310"/>
              </a:xfrm>
              <a:prstGeom prst="rect">
                <a:avLst/>
              </a:prstGeom>
              <a:solidFill>
                <a:srgbClr val="C0C0C0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nl-NL"/>
                  <a:t>ringoS</a:t>
                </a:r>
              </a:p>
            </p:txBody>
          </p:sp>
          <p:sp>
            <p:nvSpPr>
              <p:cNvPr id="78884" name="Text Box 36"/>
              <p:cNvSpPr txBox="1">
                <a:spLocks noChangeArrowheads="1"/>
              </p:cNvSpPr>
              <p:nvPr/>
            </p:nvSpPr>
            <p:spPr bwMode="auto">
              <a:xfrm>
                <a:off x="22" y="1734"/>
                <a:ext cx="3992" cy="470"/>
              </a:xfrm>
              <a:prstGeom prst="rect">
                <a:avLst/>
              </a:prstGeom>
              <a:solidFill>
                <a:srgbClr val="CCFFFF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1" charset="-128"/>
                  </a:defRPr>
                </a:lvl9pPr>
              </a:lstStyle>
              <a:p>
                <a:pPr eaLnBrk="1" hangingPunct="1">
                  <a:lnSpc>
                    <a:spcPts val="1700"/>
                  </a:lnSpc>
                  <a:spcBef>
                    <a:spcPct val="50000"/>
                  </a:spcBef>
                  <a:buFontTx/>
                  <a:buNone/>
                </a:pPr>
                <a:r>
                  <a:rPr lang="nl-NL" sz="1600"/>
                  <a:t>  name:</a:t>
                </a:r>
                <a:r>
                  <a:rPr lang="nl-NL" sz="1400"/>
                  <a:t>‘Ringo Star’</a:t>
                </a:r>
              </a:p>
              <a:p>
                <a:pPr eaLnBrk="1" hangingPunct="1">
                  <a:lnSpc>
                    <a:spcPts val="1700"/>
                  </a:lnSpc>
                  <a:spcBef>
                    <a:spcPct val="50000"/>
                  </a:spcBef>
                  <a:buFontTx/>
                  <a:buNone/>
                </a:pPr>
                <a:r>
                  <a:rPr lang="nl-NL" sz="1600"/>
                  <a:t>  instrument:{drums}</a:t>
                </a:r>
              </a:p>
            </p:txBody>
          </p:sp>
        </p:grpSp>
        <p:sp>
          <p:nvSpPr>
            <p:cNvPr id="78885" name="AutoShape 37"/>
            <p:cNvSpPr>
              <a:spLocks noChangeArrowheads="1"/>
            </p:cNvSpPr>
            <p:nvPr/>
          </p:nvSpPr>
          <p:spPr bwMode="auto">
            <a:xfrm>
              <a:off x="4354" y="2840"/>
              <a:ext cx="997" cy="272"/>
            </a:xfrm>
            <a:prstGeom prst="diamond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180975" indent="-180975" algn="ctr">
                <a:buFontTx/>
                <a:buNone/>
              </a:pPr>
              <a:r>
                <a:rPr lang="nl-NL" sz="2000"/>
                <a:t>partOf</a:t>
              </a:r>
            </a:p>
          </p:txBody>
        </p:sp>
      </p:grpSp>
      <p:sp>
        <p:nvSpPr>
          <p:cNvPr id="65580" name="Oval 44"/>
          <p:cNvSpPr>
            <a:spLocks noChangeArrowheads="1"/>
          </p:cNvSpPr>
          <p:nvPr/>
        </p:nvSpPr>
        <p:spPr bwMode="auto">
          <a:xfrm>
            <a:off x="1058001" y="1626792"/>
            <a:ext cx="360362" cy="377428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nl-NL" sz="1800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194400" y="906792"/>
            <a:ext cx="73299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2: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organizing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Beatles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v2.0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50" name="AutoShape 20"/>
          <p:cNvCxnSpPr>
            <a:cxnSpLocks noChangeShapeType="1"/>
          </p:cNvCxnSpPr>
          <p:nvPr/>
        </p:nvCxnSpPr>
        <p:spPr bwMode="auto">
          <a:xfrm flipV="1">
            <a:off x="1238975" y="3678238"/>
            <a:ext cx="0" cy="23336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26"/>
          <p:cNvCxnSpPr>
            <a:cxnSpLocks noChangeShapeType="1"/>
          </p:cNvCxnSpPr>
          <p:nvPr/>
        </p:nvCxnSpPr>
        <p:spPr bwMode="auto">
          <a:xfrm flipV="1">
            <a:off x="3469413" y="3678238"/>
            <a:ext cx="0" cy="23336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32"/>
          <p:cNvCxnSpPr>
            <a:cxnSpLocks noChangeShapeType="1"/>
          </p:cNvCxnSpPr>
          <p:nvPr/>
        </p:nvCxnSpPr>
        <p:spPr bwMode="auto">
          <a:xfrm flipV="1">
            <a:off x="5703026" y="3678238"/>
            <a:ext cx="0" cy="23336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38"/>
          <p:cNvCxnSpPr>
            <a:cxnSpLocks noChangeShapeType="1"/>
          </p:cNvCxnSpPr>
          <p:nvPr/>
        </p:nvCxnSpPr>
        <p:spPr bwMode="auto">
          <a:xfrm flipV="1">
            <a:off x="7935051" y="3678238"/>
            <a:ext cx="0" cy="23336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kstvak 57"/>
          <p:cNvSpPr txBox="1"/>
          <p:nvPr/>
        </p:nvSpPr>
        <p:spPr>
          <a:xfrm>
            <a:off x="1201769" y="3634890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59" name="Tekstvak 58"/>
          <p:cNvSpPr txBox="1"/>
          <p:nvPr/>
        </p:nvSpPr>
        <p:spPr>
          <a:xfrm>
            <a:off x="5702231" y="3634890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60" name="Tekstvak 59"/>
          <p:cNvSpPr txBox="1"/>
          <p:nvPr/>
        </p:nvSpPr>
        <p:spPr>
          <a:xfrm>
            <a:off x="3443804" y="3634890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61" name="Tekstvak 60"/>
          <p:cNvSpPr txBox="1"/>
          <p:nvPr/>
        </p:nvSpPr>
        <p:spPr>
          <a:xfrm>
            <a:off x="7898513" y="3634890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62" name="Tekstvak 61"/>
          <p:cNvSpPr txBox="1"/>
          <p:nvPr/>
        </p:nvSpPr>
        <p:spPr>
          <a:xfrm>
            <a:off x="3491880" y="2780086"/>
            <a:ext cx="34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  <a:endParaRPr lang="en-US" dirty="0"/>
          </a:p>
        </p:txBody>
      </p:sp>
      <p:cxnSp>
        <p:nvCxnSpPr>
          <p:cNvPr id="64" name="AutoShape 40"/>
          <p:cNvCxnSpPr>
            <a:cxnSpLocks noChangeShapeType="1"/>
          </p:cNvCxnSpPr>
          <p:nvPr/>
        </p:nvCxnSpPr>
        <p:spPr bwMode="auto">
          <a:xfrm rot="5400000" flipH="1" flipV="1">
            <a:off x="2128176" y="1994075"/>
            <a:ext cx="525062" cy="2195513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AutoShape 41"/>
          <p:cNvCxnSpPr>
            <a:cxnSpLocks noChangeShapeType="1"/>
          </p:cNvCxnSpPr>
          <p:nvPr/>
        </p:nvCxnSpPr>
        <p:spPr bwMode="auto">
          <a:xfrm rot="16200000" flipV="1">
            <a:off x="3207675" y="3073576"/>
            <a:ext cx="525062" cy="36513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42"/>
          <p:cNvCxnSpPr>
            <a:cxnSpLocks noChangeShapeType="1"/>
          </p:cNvCxnSpPr>
          <p:nvPr/>
        </p:nvCxnSpPr>
        <p:spPr bwMode="auto">
          <a:xfrm rot="16200000" flipV="1">
            <a:off x="4359407" y="1957761"/>
            <a:ext cx="525062" cy="2266950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43"/>
          <p:cNvCxnSpPr>
            <a:cxnSpLocks noChangeShapeType="1"/>
          </p:cNvCxnSpPr>
          <p:nvPr/>
        </p:nvCxnSpPr>
        <p:spPr bwMode="auto">
          <a:xfrm rot="16200000" flipV="1">
            <a:off x="5457164" y="841749"/>
            <a:ext cx="525062" cy="4498976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kstvak 45"/>
          <p:cNvSpPr txBox="1"/>
          <p:nvPr/>
        </p:nvSpPr>
        <p:spPr>
          <a:xfrm>
            <a:off x="107504" y="194400"/>
            <a:ext cx="8497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raphical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353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760"/>
    </mc:Choice>
    <mc:Fallback xmlns="">
      <p:transition xmlns:p14="http://schemas.microsoft.com/office/powerpoint/2010/main" spd="slow" advTm="8876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770088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Summary</a:t>
            </a:r>
          </a:p>
          <a:p>
            <a:pPr marL="0" indent="0" eaLnBrk="1" hangingPunct="1">
              <a:buFontTx/>
              <a:buNone/>
            </a:pP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no single correct way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organize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concepts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properties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Choose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most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conventient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organization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purpose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particular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avoid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replicating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information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47" name="Groep 4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48" name="Afbeelding 47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9" name="Rechte verbindingslijn 4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kstvak 5"/>
          <p:cNvSpPr txBox="1"/>
          <p:nvPr/>
        </p:nvSpPr>
        <p:spPr>
          <a:xfrm>
            <a:off x="107504" y="194400"/>
            <a:ext cx="8497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raphical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01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56"/>
    </mc:Choice>
    <mc:Fallback xmlns="">
      <p:transition xmlns:p14="http://schemas.microsoft.com/office/powerpoint/2010/main" spd="slow" advTm="9325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 bldLvl="5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|3.2|4.9|4.6|4.4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2.1|42.3|18.7|2.1|15|3.7|1.8|2.3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6|44.7|2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3713</TotalTime>
  <Words>432</Words>
  <Application>Microsoft Macintosh PowerPoint</Application>
  <PresentationFormat>On-screen Show (16:9)</PresentationFormat>
  <Paragraphs>96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363</cp:revision>
  <dcterms:created xsi:type="dcterms:W3CDTF">2013-05-16T11:19:57Z</dcterms:created>
  <dcterms:modified xsi:type="dcterms:W3CDTF">2014-01-12T17:29:29Z</dcterms:modified>
</cp:coreProperties>
</file>